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0E3F74B-0CFC-469E-9D5E-0CA7E3C2905E}"/>
    <pc:docChg chg="custSel modSld">
      <pc:chgData name="Narelle Wheaton" userId="6e1b2b30-480e-4f91-806b-6735d5b9e446" providerId="ADAL" clId="{70E3F74B-0CFC-469E-9D5E-0CA7E3C2905E}" dt="2023-06-27T02:33:31.872" v="24" actId="1076"/>
      <pc:docMkLst>
        <pc:docMk/>
      </pc:docMkLst>
      <pc:sldChg chg="modSp mod">
        <pc:chgData name="Narelle Wheaton" userId="6e1b2b30-480e-4f91-806b-6735d5b9e446" providerId="ADAL" clId="{70E3F74B-0CFC-469E-9D5E-0CA7E3C2905E}" dt="2023-06-27T02:33:31.872" v="24" actId="1076"/>
        <pc:sldMkLst>
          <pc:docMk/>
          <pc:sldMk cId="3813771745" sldId="256"/>
        </pc:sldMkLst>
        <pc:spChg chg="mod">
          <ac:chgData name="Narelle Wheaton" userId="6e1b2b30-480e-4f91-806b-6735d5b9e446" providerId="ADAL" clId="{70E3F74B-0CFC-469E-9D5E-0CA7E3C2905E}" dt="2023-06-27T02:33:31.872" v="24" actId="1076"/>
          <ac:spMkLst>
            <pc:docMk/>
            <pc:sldMk cId="3813771745" sldId="256"/>
            <ac:spMk id="3" creationId="{B0935897-0292-4A9C-BC02-EA33A8D4345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E06B0-1890-4627-A898-3D40C31C0D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EB4A19-C7BE-435D-8A35-A7DF7EA84C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83EADC-0EB3-45B5-80B2-29CB4C29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7BC1-DF38-476B-AF4D-C83186253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20A86-1502-49B6-A067-0D093258D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2354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0101-8008-4CEB-AC0B-84A1E952B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35078E-4F21-4F8F-90C6-7F53A67E90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E095A-9D67-44D9-AEE2-98BA1DA17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1A154-B959-4D82-BE12-3701BBCF2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DD03-1D73-42AB-8A91-0FA473C25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420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74E345-DE5D-4D2B-A7C3-654BC9C507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44C62F-389F-42B0-A40C-5BDE5EB7E1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9D78A-752F-4C4F-BF59-88336AAC2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E32DB-B21D-46F6-A162-7F6293D22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63A2B-C122-4C40-B954-CBE7958F2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269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C7D8C-18FC-4586-839A-950CE58CF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A9C22-EE7B-4BB3-A453-3CD134E84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4A055-D74F-4AD3-A74F-C3F08D0EA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140C9-D98A-4FEF-9844-56EE44525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1B169-649A-4305-922B-04989853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834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66DB2-24A0-4426-84EF-542718394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9C9E7-6EBF-4EEB-93AE-2E061F393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8A993-030E-463E-B536-77D97FF51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40E64-510C-4B62-BCB2-7DD0473DD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11A42-5701-4230-AD81-CA50C7F48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016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8A2D4-5743-4557-AD7D-AB8678354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4B96C-1ADE-43BC-AC86-3665766B2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1C4DC-576A-4BC4-90C2-8C9CDE49D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F2C508-C7B8-43F9-96E6-954D5517B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5C31D1-357F-4B2F-ACC8-07645CE8F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1CF0C-8218-4B70-85BE-8C5C0704C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143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BAAF7-329A-4A5B-9F64-AE7C8886F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925B9D-5BA8-4AFF-924E-8DE3D7C83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79605E-FD05-46C9-934B-A3AC1F16CE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B8428-F437-4DF5-AFD6-E1105517D0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AEEF5E-29DC-4007-935D-993432D4E4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28B65D-5C7A-4096-95E2-0AA4C0F3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593064-C2FE-4E16-9450-B9A6696ED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38EA86-E77B-407E-9DF5-244783148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99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041C1-2C7C-4150-A7FA-2743DC853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BF2B43-BE9D-40F1-BC95-F3556499C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1A7613-66CF-484D-B5A2-165EF676D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F74C58-C514-4050-86A7-F0DF27118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419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502EAF-9968-439B-8619-CF4C46806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077DB6-E4C1-45D1-95FD-EAFF53666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E16ED-14E9-4EDA-81C5-5FCCEEF6F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5355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601B0-063A-4698-B037-BF4763D25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21F54-A183-4145-9552-E47647CC0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A949F-13AB-4546-A220-FB08F99D6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882D0E-B3F9-4717-8C1E-4274059DE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95FCB-AF1A-4546-9688-877CF7EB0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60853-7A5D-48F5-AC7E-599542845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3916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97E73-4810-47E5-A73B-9AE909518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1C654-6EEC-4AF0-A8F5-736D442DA2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2EAEE-F6FE-48C0-B0E5-9E1241643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DA932-86C1-456C-A592-FC01A36F3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A1164-6B60-40AB-A6E2-63B6673E1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72E45-1C5F-40B9-BEDE-7A4658646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8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F975DA-BC67-4D63-A644-58D7C76EA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0D752-14BF-4452-BE49-F5941828D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CAF22-B9D1-4A7D-B601-E4646858D3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35FA2-1B70-42DA-8BCF-54C65DA09533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761E0-235B-44E4-8E0B-310F03FC0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0A9B0-F602-452A-98ED-BEDB8B748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12CE5-E531-425E-B767-35E90B0C94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00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935897-0292-4A9C-BC02-EA33A8D43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3962"/>
            <a:ext cx="9144000" cy="32300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Spirit breathes upon the Word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brings the truth to sight;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Precepts and promises afford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sanctifying light.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77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935897-0292-4A9C-BC02-EA33A8D43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8000"/>
            <a:ext cx="9144000" cy="28143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glory gilds the sacred page,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Majestic, like the sun;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gives a light to every age;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gives, but borrows none.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75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935897-0292-4A9C-BC02-EA33A8D43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9920"/>
            <a:ext cx="9144000" cy="28651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everlasting thanks be Thine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such a bright display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makes a world of darkness shine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beams of heavenly day.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01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935897-0292-4A9C-BC02-EA33A8D43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480"/>
            <a:ext cx="9144000" cy="297688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rejoices to pursue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steps of Him I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Glory breaks upon my view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brighter worlds above.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ABAC87-8A02-49E0-A320-47C566D3B27F}"/>
              </a:ext>
            </a:extLst>
          </p:cNvPr>
          <p:cNvSpPr txBox="1"/>
          <p:nvPr/>
        </p:nvSpPr>
        <p:spPr>
          <a:xfrm>
            <a:off x="264160" y="5772557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6067836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Charles Christian Beamer | William Cowper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2010 Charles Christian Beamer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763050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159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2022-08-02T02:22:35Z</dcterms:created>
  <dcterms:modified xsi:type="dcterms:W3CDTF">2023-06-27T02:33:41Z</dcterms:modified>
</cp:coreProperties>
</file>